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6" r:id="rId2"/>
    <p:sldId id="260" r:id="rId3"/>
    <p:sldId id="264" r:id="rId4"/>
    <p:sldId id="263" r:id="rId5"/>
    <p:sldId id="261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Kanit SemiBold" pitchFamily="2" charset="-34"/>
      <p:bold r:id="rId13"/>
      <p:boldItalic r:id="rId14"/>
    </p:embeddedFont>
    <p:embeddedFont>
      <p:font typeface="Livvic Black" pitchFamily="2" charset="0"/>
      <p:bold r:id="rId15"/>
      <p:boldItalic r:id="rId16"/>
    </p:embeddedFont>
    <p:embeddedFont>
      <p:font typeface="Poppins ExtraLight" panose="00000300000000000000" pitchFamily="2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6445"/>
    <a:srgbClr val="CA965C"/>
    <a:srgbClr val="F4DFBA"/>
    <a:srgbClr val="4D3927"/>
    <a:srgbClr val="E67A62"/>
    <a:srgbClr val="02171A"/>
    <a:srgbClr val="EEC373"/>
    <a:srgbClr val="CD746F"/>
    <a:srgbClr val="2E3040"/>
    <a:srgbClr val="D4A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4091-A1DC-466E-A0A4-5DD25E877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E82E6-8524-4BA3-9896-BDFD74172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2E440-F010-4AD7-8E23-64977F82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DCF1-4221-4747-8DAD-3A401CA3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BE8C-C691-49B1-8B71-A47A6E0D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3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F70B-4E57-4DAF-B613-DD949532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5A74-0A75-4E7E-817B-4CF1FCD31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2CF93-0767-4856-9F81-2D856863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ED8F3-6B14-4C83-A3F7-2ABFFABE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552FF-3913-4992-BDF8-6E840F94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6DE8D-E8DC-425C-B08E-956A6279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4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60EA-C183-4E2E-9793-640D1846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7F549-CD1C-4300-8F33-03BD31E19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32E17-4327-4935-B0FF-1589DF4CF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279ED-2444-43A6-A367-1C8ACE73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2396C-3BF4-46C7-9E26-7A8EC549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ECEE3-989A-4BC3-813A-33FF7083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59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0736-FF90-4BD1-874F-FA001937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51CB4-58CB-42A1-94E5-CF10C8419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7C525-F515-407D-B20D-C04B8572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D3D40-849A-439A-AF62-84A11CBD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776F-342F-48C1-AF77-4AFF38D7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31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47104-B413-4699-9864-72FE578E6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03611-8D71-4A91-B4E8-280A47C81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1E67E-197C-4265-B6AD-68966343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049D-155B-41A9-A2C3-B04F18AC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E802-0935-4A7E-A638-2DFAE40D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EEF3-ACF4-4F8D-8335-F2F71D48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0DE0-F56A-404F-A739-6D64B35A4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A165-65D6-4662-869B-2828C247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D682-1144-4D49-9FAE-112E065A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0CDA2-C241-4150-8F15-7E895B41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95B4-3F98-4CA3-B94E-93C092C5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3A999-6C3C-48E7-BD57-072A16129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1922B-3730-4B1C-8D6B-BB0A4221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53C8E-A2B7-4890-BBAA-ABE8D014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944C5-D218-43F5-BD51-D8D9FE31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1A74-DA26-4068-AACC-79126D0B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62FF-A3F9-4561-B43D-BBD7FF66A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3CDD-04A5-4075-B971-81FEEEAC3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B28EC-D7B9-4A32-BA5C-A2B85330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E3BA1-7787-4C7A-BB20-D9C1881A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F5745-B5C0-4D22-AF95-89BDAB19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8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20DE-C10A-4CE8-A839-4FF81604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C0932-67CD-4B7D-BE1A-6E45680BB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85DC9-BC1A-4B8F-8563-04931D918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8E9DD-1932-47DE-BA12-B46231EEE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804AE-801D-4FDB-8061-66C8D199D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54A79-FD67-4155-A1AD-23E2E1C7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793B4A-FB91-4D1C-A1DD-2EC86B68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D9322-1DE0-4090-B6F5-2989EF91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3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4064-955E-467E-8D1C-471C1D51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C4AA-DD50-4EEC-89C4-5F73DCEB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25CA-0EC0-4DF4-A731-CF05A9AD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3F31F-6C0C-41ED-A96A-B9FF7ABE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EAB2FE-023E-4D73-9D6B-C113C8EA95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481312" y="177636"/>
            <a:ext cx="6639023" cy="6680364"/>
          </a:xfrm>
          <a:custGeom>
            <a:avLst/>
            <a:gdLst>
              <a:gd name="connsiteX0" fmla="*/ 3830666 w 9809164"/>
              <a:gd name="connsiteY0" fmla="*/ 1942 h 9870245"/>
              <a:gd name="connsiteX1" fmla="*/ 7251699 w 9809164"/>
              <a:gd name="connsiteY1" fmla="*/ 1828081 h 9870245"/>
              <a:gd name="connsiteX2" fmla="*/ 9689381 w 9809164"/>
              <a:gd name="connsiteY2" fmla="*/ 6295641 h 9870245"/>
              <a:gd name="connsiteX3" fmla="*/ 3486991 w 9809164"/>
              <a:gd name="connsiteY3" fmla="*/ 9807026 h 9870245"/>
              <a:gd name="connsiteX4" fmla="*/ 764 w 9809164"/>
              <a:gd name="connsiteY4" fmla="*/ 3242399 h 9870245"/>
              <a:gd name="connsiteX5" fmla="*/ 3237771 w 9809164"/>
              <a:gd name="connsiteY5" fmla="*/ 34593 h 9870245"/>
              <a:gd name="connsiteX6" fmla="*/ 3830666 w 9809164"/>
              <a:gd name="connsiteY6" fmla="*/ 1942 h 987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9164" h="9870245">
                <a:moveTo>
                  <a:pt x="3830666" y="1942"/>
                </a:moveTo>
                <a:cubicBezTo>
                  <a:pt x="5182052" y="48235"/>
                  <a:pt x="6310839" y="915011"/>
                  <a:pt x="7251699" y="1828081"/>
                </a:cubicBezTo>
                <a:cubicBezTo>
                  <a:pt x="8326967" y="2871589"/>
                  <a:pt x="10316833" y="4965816"/>
                  <a:pt x="9689381" y="6295641"/>
                </a:cubicBezTo>
                <a:cubicBezTo>
                  <a:pt x="9061930" y="7625465"/>
                  <a:pt x="5101760" y="10315899"/>
                  <a:pt x="3486991" y="9807026"/>
                </a:cubicBezTo>
                <a:cubicBezTo>
                  <a:pt x="1872221" y="9298152"/>
                  <a:pt x="42301" y="4871138"/>
                  <a:pt x="764" y="3242399"/>
                </a:cubicBezTo>
                <a:cubicBezTo>
                  <a:pt x="-40773" y="1613660"/>
                  <a:pt x="1619836" y="267657"/>
                  <a:pt x="3237771" y="34593"/>
                </a:cubicBezTo>
                <a:cubicBezTo>
                  <a:pt x="3440012" y="5460"/>
                  <a:pt x="3637610" y="-4671"/>
                  <a:pt x="3830666" y="19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C4AA-DD50-4EEC-89C4-5F73DCEB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25CA-0EC0-4DF4-A731-CF05A9AD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3F31F-6C0C-41ED-A96A-B9FF7ABE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0EAB2FE-023E-4D73-9D6B-C113C8EA95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24300" y="1087355"/>
            <a:ext cx="4654307" cy="4683289"/>
          </a:xfrm>
          <a:custGeom>
            <a:avLst/>
            <a:gdLst>
              <a:gd name="connsiteX0" fmla="*/ 3830666 w 9809164"/>
              <a:gd name="connsiteY0" fmla="*/ 1942 h 9870245"/>
              <a:gd name="connsiteX1" fmla="*/ 7251699 w 9809164"/>
              <a:gd name="connsiteY1" fmla="*/ 1828081 h 9870245"/>
              <a:gd name="connsiteX2" fmla="*/ 9689381 w 9809164"/>
              <a:gd name="connsiteY2" fmla="*/ 6295641 h 9870245"/>
              <a:gd name="connsiteX3" fmla="*/ 3486991 w 9809164"/>
              <a:gd name="connsiteY3" fmla="*/ 9807026 h 9870245"/>
              <a:gd name="connsiteX4" fmla="*/ 764 w 9809164"/>
              <a:gd name="connsiteY4" fmla="*/ 3242399 h 9870245"/>
              <a:gd name="connsiteX5" fmla="*/ 3237771 w 9809164"/>
              <a:gd name="connsiteY5" fmla="*/ 34593 h 9870245"/>
              <a:gd name="connsiteX6" fmla="*/ 3830666 w 9809164"/>
              <a:gd name="connsiteY6" fmla="*/ 1942 h 987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9164" h="9870245">
                <a:moveTo>
                  <a:pt x="3830666" y="1942"/>
                </a:moveTo>
                <a:cubicBezTo>
                  <a:pt x="5182052" y="48235"/>
                  <a:pt x="6310839" y="915011"/>
                  <a:pt x="7251699" y="1828081"/>
                </a:cubicBezTo>
                <a:cubicBezTo>
                  <a:pt x="8326967" y="2871589"/>
                  <a:pt x="10316833" y="4965816"/>
                  <a:pt x="9689381" y="6295641"/>
                </a:cubicBezTo>
                <a:cubicBezTo>
                  <a:pt x="9061930" y="7625465"/>
                  <a:pt x="5101760" y="10315899"/>
                  <a:pt x="3486991" y="9807026"/>
                </a:cubicBezTo>
                <a:cubicBezTo>
                  <a:pt x="1872221" y="9298152"/>
                  <a:pt x="42301" y="4871138"/>
                  <a:pt x="764" y="3242399"/>
                </a:cubicBezTo>
                <a:cubicBezTo>
                  <a:pt x="-40773" y="1613660"/>
                  <a:pt x="1619836" y="267657"/>
                  <a:pt x="3237771" y="34593"/>
                </a:cubicBezTo>
                <a:cubicBezTo>
                  <a:pt x="3440012" y="5460"/>
                  <a:pt x="3637610" y="-4671"/>
                  <a:pt x="3830666" y="19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C4AA-DD50-4EEC-89C4-5F73DCEB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825CA-0EC0-4DF4-A731-CF05A9AD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3F31F-6C0C-41ED-A96A-B9FF7ABE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AFAAE-DB13-49A4-B898-4908A094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43007-3246-4486-9A58-0C095F75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8EBF-975E-4684-B63C-5F06B95A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5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9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3E6EC-6DA9-411D-A5D0-F2F7A029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0CBBF-BA1D-4311-B5E6-F94121FA3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F19DE-767D-441E-AA7F-C61246E36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9AEFA-7579-4937-9149-BF3236BAD3DB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5D68-D9B3-481C-9F17-BFF6CD328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1D28-696D-430F-BBB5-65AF9E78B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21CB-7E26-46DC-A79A-9A95EA125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3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33E842D-E91B-47A8-A72C-16011B68F481}"/>
              </a:ext>
            </a:extLst>
          </p:cNvPr>
          <p:cNvSpPr/>
          <p:nvPr/>
        </p:nvSpPr>
        <p:spPr>
          <a:xfrm>
            <a:off x="-136592" y="0"/>
            <a:ext cx="12461942" cy="3700291"/>
          </a:xfrm>
          <a:prstGeom prst="rect">
            <a:avLst/>
          </a:prstGeom>
          <a:solidFill>
            <a:srgbClr val="876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74E98C-5828-4F65-B7A4-41EDAE11AA2B}"/>
              </a:ext>
            </a:extLst>
          </p:cNvPr>
          <p:cNvSpPr/>
          <p:nvPr/>
        </p:nvSpPr>
        <p:spPr>
          <a:xfrm>
            <a:off x="6391309" y="1312159"/>
            <a:ext cx="4813226" cy="4813226"/>
          </a:xfrm>
          <a:prstGeom prst="ellipse">
            <a:avLst/>
          </a:prstGeom>
          <a:solidFill>
            <a:srgbClr val="F4DFB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6900D-8CC6-4E8A-B76A-D836DE39CD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361" y="1445211"/>
            <a:ext cx="4547122" cy="4547122"/>
          </a:xfrm>
          <a:prstGeom prst="ellipse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C7492277-F514-401E-890C-17FCCE44925B}"/>
              </a:ext>
            </a:extLst>
          </p:cNvPr>
          <p:cNvSpPr txBox="1">
            <a:spLocks/>
          </p:cNvSpPr>
          <p:nvPr/>
        </p:nvSpPr>
        <p:spPr>
          <a:xfrm>
            <a:off x="493727" y="2274247"/>
            <a:ext cx="5403850" cy="13765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000000"/>
                </a:solidFill>
                <a:latin typeface="Kanit SemiBold" pitchFamily="2" charset="-34"/>
                <a:cs typeface="Kanit SemiBold" pitchFamily="2" charset="-34"/>
              </a:rPr>
              <a:t>GLOBAL WARMING</a:t>
            </a:r>
            <a:endParaRPr lang="en-US" sz="6000" dirty="0"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9E856-11FC-4D64-946E-132188922BF0}"/>
              </a:ext>
            </a:extLst>
          </p:cNvPr>
          <p:cNvSpPr txBox="1"/>
          <p:nvPr/>
        </p:nvSpPr>
        <p:spPr>
          <a:xfrm>
            <a:off x="704849" y="5177239"/>
            <a:ext cx="1714501" cy="8150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Presented by: Name last name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4B3208-E094-4524-AF41-21E65BE6191A}"/>
              </a:ext>
            </a:extLst>
          </p:cNvPr>
          <p:cNvCxnSpPr>
            <a:cxnSpLocks/>
          </p:cNvCxnSpPr>
          <p:nvPr/>
        </p:nvCxnSpPr>
        <p:spPr>
          <a:xfrm>
            <a:off x="704850" y="3775837"/>
            <a:ext cx="3524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6">
            <a:extLst>
              <a:ext uri="{FF2B5EF4-FFF2-40B4-BE49-F238E27FC236}">
                <a16:creationId xmlns:a16="http://schemas.microsoft.com/office/drawing/2014/main" id="{65367922-A918-47A3-A134-83A04B80FC9A}"/>
              </a:ext>
            </a:extLst>
          </p:cNvPr>
          <p:cNvSpPr txBox="1">
            <a:spLocks/>
          </p:cNvSpPr>
          <p:nvPr/>
        </p:nvSpPr>
        <p:spPr>
          <a:xfrm>
            <a:off x="704849" y="3740368"/>
            <a:ext cx="5192727" cy="5425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  <a:ea typeface="+mn-ea"/>
                <a:cs typeface="+mn-cs"/>
              </a:rPr>
              <a:t>Inter your subtitle here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378A8CD-48BC-4EA3-8526-541C3268636D}"/>
              </a:ext>
            </a:extLst>
          </p:cNvPr>
          <p:cNvSpPr txBox="1">
            <a:spLocks/>
          </p:cNvSpPr>
          <p:nvPr/>
        </p:nvSpPr>
        <p:spPr>
          <a:xfrm>
            <a:off x="10882484" y="367490"/>
            <a:ext cx="1117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4DFBA"/>
                </a:solidFill>
                <a:latin typeface="Livvic Black" pitchFamily="2" charset="0"/>
              </a:rPr>
              <a:t>logo</a:t>
            </a:r>
            <a:endParaRPr lang="en-US" sz="2000" b="1" dirty="0">
              <a:solidFill>
                <a:srgbClr val="F4DFBA"/>
              </a:solidFill>
              <a:latin typeface="Livvic Black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52E7AA-BF47-4EA7-B58C-F6D808113354}"/>
              </a:ext>
            </a:extLst>
          </p:cNvPr>
          <p:cNvSpPr txBox="1">
            <a:spLocks/>
          </p:cNvSpPr>
          <p:nvPr/>
        </p:nvSpPr>
        <p:spPr>
          <a:xfrm>
            <a:off x="9879892" y="6490510"/>
            <a:ext cx="2312108" cy="382572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www.samplesite.com</a:t>
            </a:r>
          </a:p>
        </p:txBody>
      </p:sp>
    </p:spTree>
    <p:extLst>
      <p:ext uri="{BB962C8B-B14F-4D97-AF65-F5344CB8AC3E}">
        <p14:creationId xmlns:p14="http://schemas.microsoft.com/office/powerpoint/2010/main" val="315559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EE6DECA-85CE-4947-915A-2FCA125F20C2}"/>
              </a:ext>
            </a:extLst>
          </p:cNvPr>
          <p:cNvSpPr/>
          <p:nvPr/>
        </p:nvSpPr>
        <p:spPr>
          <a:xfrm rot="10800000">
            <a:off x="-1" y="-114011"/>
            <a:ext cx="12191999" cy="1180810"/>
          </a:xfrm>
          <a:prstGeom prst="rect">
            <a:avLst/>
          </a:prstGeom>
          <a:solidFill>
            <a:srgbClr val="876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BD08B-76F0-4B9C-8885-1A75E5FBC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0979" y="1697343"/>
            <a:ext cx="3970966" cy="3970966"/>
          </a:xfrm>
          <a:prstGeom prst="ellipse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A17FE4B-4901-445F-A385-BD8D47C111F8}"/>
              </a:ext>
            </a:extLst>
          </p:cNvPr>
          <p:cNvSpPr/>
          <p:nvPr/>
        </p:nvSpPr>
        <p:spPr>
          <a:xfrm>
            <a:off x="3944785" y="1581150"/>
            <a:ext cx="4203352" cy="4203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561C83F-9480-4986-8DC4-A5F88F315292}"/>
              </a:ext>
            </a:extLst>
          </p:cNvPr>
          <p:cNvSpPr txBox="1">
            <a:spLocks/>
          </p:cNvSpPr>
          <p:nvPr/>
        </p:nvSpPr>
        <p:spPr>
          <a:xfrm>
            <a:off x="7099430" y="1964747"/>
            <a:ext cx="1881893" cy="770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rPr>
              <a:t>02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E5239F-9DDD-4445-9C30-A63007A6D8D0}"/>
              </a:ext>
            </a:extLst>
          </p:cNvPr>
          <p:cNvGrpSpPr/>
          <p:nvPr/>
        </p:nvGrpSpPr>
        <p:grpSpPr>
          <a:xfrm>
            <a:off x="8262978" y="2799298"/>
            <a:ext cx="3605171" cy="883528"/>
            <a:chOff x="8764043" y="1973805"/>
            <a:chExt cx="3286127" cy="10464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F61095-D12C-4FAD-96BB-068008D8C9B7}"/>
                </a:ext>
              </a:extLst>
            </p:cNvPr>
            <p:cNvSpPr txBox="1"/>
            <p:nvPr/>
          </p:nvSpPr>
          <p:spPr>
            <a:xfrm>
              <a:off x="8764043" y="197380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/>
                <a:t>Inter your title here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607AA-E398-4607-9414-00EDBAB08991}"/>
                </a:ext>
              </a:extLst>
            </p:cNvPr>
            <p:cNvSpPr txBox="1"/>
            <p:nvPr/>
          </p:nvSpPr>
          <p:spPr>
            <a:xfrm>
              <a:off x="8764043" y="249702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sp>
        <p:nvSpPr>
          <p:cNvPr id="25" name="Title 6">
            <a:extLst>
              <a:ext uri="{FF2B5EF4-FFF2-40B4-BE49-F238E27FC236}">
                <a16:creationId xmlns:a16="http://schemas.microsoft.com/office/drawing/2014/main" id="{14A2581A-0262-417D-877F-9A484733B5A3}"/>
              </a:ext>
            </a:extLst>
          </p:cNvPr>
          <p:cNvSpPr txBox="1">
            <a:spLocks/>
          </p:cNvSpPr>
          <p:nvPr/>
        </p:nvSpPr>
        <p:spPr>
          <a:xfrm>
            <a:off x="7149094" y="4674116"/>
            <a:ext cx="1881893" cy="770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rPr>
              <a:t>04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3AC85-544A-4B23-9FF1-821C41641F6C}"/>
              </a:ext>
            </a:extLst>
          </p:cNvPr>
          <p:cNvGrpSpPr/>
          <p:nvPr/>
        </p:nvGrpSpPr>
        <p:grpSpPr>
          <a:xfrm>
            <a:off x="8262979" y="5312349"/>
            <a:ext cx="3605170" cy="883528"/>
            <a:chOff x="8764043" y="1973805"/>
            <a:chExt cx="3286127" cy="10464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42178B-4D6F-4E91-8FBB-489047909C09}"/>
                </a:ext>
              </a:extLst>
            </p:cNvPr>
            <p:cNvSpPr txBox="1"/>
            <p:nvPr/>
          </p:nvSpPr>
          <p:spPr>
            <a:xfrm>
              <a:off x="8764043" y="197380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/>
                <a:t>Inter your title here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708D5B-6571-4B13-8416-7EE75A11D4EB}"/>
                </a:ext>
              </a:extLst>
            </p:cNvPr>
            <p:cNvSpPr txBox="1"/>
            <p:nvPr/>
          </p:nvSpPr>
          <p:spPr>
            <a:xfrm>
              <a:off x="8764043" y="249702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sp>
        <p:nvSpPr>
          <p:cNvPr id="29" name="Title 6">
            <a:extLst>
              <a:ext uri="{FF2B5EF4-FFF2-40B4-BE49-F238E27FC236}">
                <a16:creationId xmlns:a16="http://schemas.microsoft.com/office/drawing/2014/main" id="{85B2A2A8-5B3E-4824-BEE3-A44E270DB7C6}"/>
              </a:ext>
            </a:extLst>
          </p:cNvPr>
          <p:cNvSpPr txBox="1">
            <a:spLocks/>
          </p:cNvSpPr>
          <p:nvPr/>
        </p:nvSpPr>
        <p:spPr>
          <a:xfrm>
            <a:off x="3470254" y="4705426"/>
            <a:ext cx="1905535" cy="770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rPr>
              <a:t>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643660-81DF-461D-BC9F-8E3BF4723865}"/>
              </a:ext>
            </a:extLst>
          </p:cNvPr>
          <p:cNvGrpSpPr/>
          <p:nvPr/>
        </p:nvGrpSpPr>
        <p:grpSpPr>
          <a:xfrm>
            <a:off x="578804" y="5312349"/>
            <a:ext cx="3638964" cy="883528"/>
            <a:chOff x="8764043" y="1973805"/>
            <a:chExt cx="3286127" cy="10464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ABBABE-C24A-44B2-B3AF-C920CC9D3144}"/>
                </a:ext>
              </a:extLst>
            </p:cNvPr>
            <p:cNvSpPr txBox="1"/>
            <p:nvPr/>
          </p:nvSpPr>
          <p:spPr>
            <a:xfrm>
              <a:off x="8764043" y="197380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/>
                <a:t>Inter your title here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520200-8688-4808-92DB-C45CB7C24F3C}"/>
                </a:ext>
              </a:extLst>
            </p:cNvPr>
            <p:cNvSpPr txBox="1"/>
            <p:nvPr/>
          </p:nvSpPr>
          <p:spPr>
            <a:xfrm>
              <a:off x="8764043" y="249702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sp>
        <p:nvSpPr>
          <p:cNvPr id="33" name="Title 6">
            <a:extLst>
              <a:ext uri="{FF2B5EF4-FFF2-40B4-BE49-F238E27FC236}">
                <a16:creationId xmlns:a16="http://schemas.microsoft.com/office/drawing/2014/main" id="{18447A37-EE82-45D4-BE28-6D04EFDE4FA4}"/>
              </a:ext>
            </a:extLst>
          </p:cNvPr>
          <p:cNvSpPr txBox="1">
            <a:spLocks/>
          </p:cNvSpPr>
          <p:nvPr/>
        </p:nvSpPr>
        <p:spPr>
          <a:xfrm>
            <a:off x="3061935" y="1906580"/>
            <a:ext cx="1704457" cy="770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rPr>
              <a:t>01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9B09A4-B39F-444F-8A34-8A2115C3EB7F}"/>
              </a:ext>
            </a:extLst>
          </p:cNvPr>
          <p:cNvGrpSpPr/>
          <p:nvPr/>
        </p:nvGrpSpPr>
        <p:grpSpPr>
          <a:xfrm>
            <a:off x="578804" y="2794550"/>
            <a:ext cx="3249789" cy="883528"/>
            <a:chOff x="8764043" y="1973805"/>
            <a:chExt cx="3286127" cy="104644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2DD100-5627-4368-9051-EC7A087D6224}"/>
                </a:ext>
              </a:extLst>
            </p:cNvPr>
            <p:cNvSpPr txBox="1"/>
            <p:nvPr/>
          </p:nvSpPr>
          <p:spPr>
            <a:xfrm>
              <a:off x="8764043" y="197380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800" b="1" dirty="0"/>
                <a:t>Inter your title here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DD72A9-EC67-415D-BA46-A422D0D8A6A6}"/>
                </a:ext>
              </a:extLst>
            </p:cNvPr>
            <p:cNvSpPr txBox="1"/>
            <p:nvPr/>
          </p:nvSpPr>
          <p:spPr>
            <a:xfrm>
              <a:off x="8764043" y="249702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sp>
        <p:nvSpPr>
          <p:cNvPr id="40" name="Title 6">
            <a:extLst>
              <a:ext uri="{FF2B5EF4-FFF2-40B4-BE49-F238E27FC236}">
                <a16:creationId xmlns:a16="http://schemas.microsoft.com/office/drawing/2014/main" id="{1513FC06-E24D-4BB0-89BE-60870F6F16CB}"/>
              </a:ext>
            </a:extLst>
          </p:cNvPr>
          <p:cNvSpPr txBox="1">
            <a:spLocks/>
          </p:cNvSpPr>
          <p:nvPr/>
        </p:nvSpPr>
        <p:spPr>
          <a:xfrm>
            <a:off x="3394075" y="130785"/>
            <a:ext cx="5403850" cy="91222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rPr>
              <a:t>Global warming</a:t>
            </a:r>
            <a:endParaRPr lang="en-US" sz="5400" dirty="0">
              <a:solidFill>
                <a:srgbClr val="F4DFBA"/>
              </a:solidFill>
              <a:latin typeface="Kanit SemiBold" pitchFamily="2" charset="-34"/>
              <a:cs typeface="Kanit SemiBold" pitchFamily="2" charset="-34"/>
            </a:endParaRP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2FF35513-CC52-468B-8A3B-952C73959DF6}"/>
              </a:ext>
            </a:extLst>
          </p:cNvPr>
          <p:cNvSpPr txBox="1">
            <a:spLocks/>
          </p:cNvSpPr>
          <p:nvPr/>
        </p:nvSpPr>
        <p:spPr>
          <a:xfrm>
            <a:off x="10882484" y="367490"/>
            <a:ext cx="1117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4DFBA"/>
                </a:solidFill>
                <a:latin typeface="Livvic Black" pitchFamily="2" charset="0"/>
              </a:rPr>
              <a:t>logo</a:t>
            </a:r>
            <a:endParaRPr lang="en-US" sz="2000" b="1" dirty="0">
              <a:solidFill>
                <a:srgbClr val="F4DFBA"/>
              </a:solidFill>
              <a:latin typeface="Livvic Black" pitchFamily="2" charset="0"/>
            </a:endParaRP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A9862C07-67FB-4BBB-B203-928FB27ACEF3}"/>
              </a:ext>
            </a:extLst>
          </p:cNvPr>
          <p:cNvSpPr txBox="1">
            <a:spLocks/>
          </p:cNvSpPr>
          <p:nvPr/>
        </p:nvSpPr>
        <p:spPr>
          <a:xfrm>
            <a:off x="11620500" y="6356350"/>
            <a:ext cx="5715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A7C4846-DF44-4CC9-80DA-9E1C659E9EF8}" type="slidenum">
              <a:rPr lang="en-US" sz="1400" b="1" smtClean="0">
                <a:solidFill>
                  <a:srgbClr val="02171A"/>
                </a:solidFill>
                <a:latin typeface="+mj-lt"/>
              </a:rPr>
              <a:pPr algn="l"/>
              <a:t>2</a:t>
            </a:fld>
            <a:endParaRPr lang="en-US" sz="1400" b="1" dirty="0">
              <a:solidFill>
                <a:srgbClr val="02171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9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A17FE4B-4901-445F-A385-BD8D47C111F8}"/>
              </a:ext>
            </a:extLst>
          </p:cNvPr>
          <p:cNvSpPr/>
          <p:nvPr/>
        </p:nvSpPr>
        <p:spPr>
          <a:xfrm>
            <a:off x="6847401" y="1134781"/>
            <a:ext cx="4824413" cy="48244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BD08B-76F0-4B9C-8885-1A75E5FBC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762" y="1268142"/>
            <a:ext cx="4557690" cy="4557690"/>
          </a:xfrm>
          <a:prstGeom prst="ellipse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DCC02D-9695-4531-A52F-2B432894199F}"/>
              </a:ext>
            </a:extLst>
          </p:cNvPr>
          <p:cNvSpPr txBox="1"/>
          <p:nvPr/>
        </p:nvSpPr>
        <p:spPr>
          <a:xfrm>
            <a:off x="638174" y="2208159"/>
            <a:ext cx="6075865" cy="267765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  <a:latin typeface="Kanit SemiBold" pitchFamily="2" charset="-34"/>
                <a:ea typeface="+mj-ea"/>
                <a:cs typeface="Kanit SemiBold" pitchFamily="2" charset="-34"/>
              </a:rPr>
              <a:t>Impacts of </a:t>
            </a:r>
            <a:r>
              <a:rPr lang="en-US" sz="2000" dirty="0"/>
              <a:t>climate change due to the human-caused trend of global warming are now becoming evident, and these impacts are only a faint rumbling of future climate impacts if substantial mitigating action is not taken soon. While impacts due to natural climate change have always occurred, global warming accentuates these impacts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2CB2B927-B18C-4693-8B3A-7F974ACFF555}"/>
              </a:ext>
            </a:extLst>
          </p:cNvPr>
          <p:cNvSpPr txBox="1">
            <a:spLocks/>
          </p:cNvSpPr>
          <p:nvPr/>
        </p:nvSpPr>
        <p:spPr>
          <a:xfrm>
            <a:off x="10882484" y="367490"/>
            <a:ext cx="1117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4DFBA"/>
                </a:solidFill>
                <a:latin typeface="Livvic Black" pitchFamily="2" charset="0"/>
              </a:rPr>
              <a:t>logo</a:t>
            </a:r>
            <a:endParaRPr lang="en-US" sz="2000" b="1" dirty="0">
              <a:solidFill>
                <a:srgbClr val="F4DFBA"/>
              </a:solidFill>
              <a:latin typeface="Livvic Black" pitchFamily="2" charset="0"/>
            </a:endParaRP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74F9FBD1-32A7-4318-9235-6B34A9AF3863}"/>
              </a:ext>
            </a:extLst>
          </p:cNvPr>
          <p:cNvSpPr txBox="1">
            <a:spLocks/>
          </p:cNvSpPr>
          <p:nvPr/>
        </p:nvSpPr>
        <p:spPr>
          <a:xfrm>
            <a:off x="11620500" y="6356350"/>
            <a:ext cx="5715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A7C4846-DF44-4CC9-80DA-9E1C659E9EF8}" type="slidenum">
              <a:rPr lang="en-US" sz="1400" b="1" smtClean="0">
                <a:solidFill>
                  <a:srgbClr val="02171A"/>
                </a:solidFill>
                <a:latin typeface="+mj-lt"/>
              </a:rPr>
              <a:pPr algn="l"/>
              <a:t>3</a:t>
            </a:fld>
            <a:endParaRPr lang="en-US" sz="1400" b="1" dirty="0">
              <a:solidFill>
                <a:srgbClr val="02171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0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1441AD9-A215-416C-BCBC-8DCDE79D9180}"/>
              </a:ext>
            </a:extLst>
          </p:cNvPr>
          <p:cNvSpPr/>
          <p:nvPr/>
        </p:nvSpPr>
        <p:spPr>
          <a:xfrm rot="10800000">
            <a:off x="-1" y="-114011"/>
            <a:ext cx="12191999" cy="1180810"/>
          </a:xfrm>
          <a:prstGeom prst="rect">
            <a:avLst/>
          </a:prstGeom>
          <a:solidFill>
            <a:srgbClr val="F4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B7AB703-7796-435C-8DC8-9F9A8994DD09}"/>
              </a:ext>
            </a:extLst>
          </p:cNvPr>
          <p:cNvSpPr txBox="1">
            <a:spLocks/>
          </p:cNvSpPr>
          <p:nvPr/>
        </p:nvSpPr>
        <p:spPr>
          <a:xfrm>
            <a:off x="1924050" y="130785"/>
            <a:ext cx="8343900" cy="91222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000000"/>
                </a:solidFill>
                <a:latin typeface="Kanit SemiBold" pitchFamily="2" charset="-34"/>
                <a:cs typeface="Kanit SemiBold" pitchFamily="2" charset="-34"/>
              </a:rPr>
              <a:t>Inter your 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BD08B-76F0-4B9C-8885-1A75E5FBC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1254" y="2272920"/>
            <a:ext cx="2312161" cy="2312161"/>
          </a:xfrm>
          <a:prstGeom prst="ellipse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A17FE4B-4901-445F-A385-BD8D47C111F8}"/>
              </a:ext>
            </a:extLst>
          </p:cNvPr>
          <p:cNvSpPr/>
          <p:nvPr/>
        </p:nvSpPr>
        <p:spPr>
          <a:xfrm>
            <a:off x="1383598" y="2205264"/>
            <a:ext cx="2447472" cy="24474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838938-653C-49C0-9B3F-A1AEF853CE46}"/>
              </a:ext>
            </a:extLst>
          </p:cNvPr>
          <p:cNvGrpSpPr/>
          <p:nvPr/>
        </p:nvGrpSpPr>
        <p:grpSpPr>
          <a:xfrm>
            <a:off x="804749" y="5025519"/>
            <a:ext cx="3605171" cy="964984"/>
            <a:chOff x="8764043" y="1925567"/>
            <a:chExt cx="3286127" cy="11429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2C85B6-6238-4788-959C-9944F45BF80B}"/>
                </a:ext>
              </a:extLst>
            </p:cNvPr>
            <p:cNvSpPr txBox="1"/>
            <p:nvPr/>
          </p:nvSpPr>
          <p:spPr>
            <a:xfrm>
              <a:off x="8764043" y="1925567"/>
              <a:ext cx="3286127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/>
                <a:t>Inter your title here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6D5C24-E32A-444E-8B07-4A6D5768AC3F}"/>
                </a:ext>
              </a:extLst>
            </p:cNvPr>
            <p:cNvSpPr txBox="1"/>
            <p:nvPr/>
          </p:nvSpPr>
          <p:spPr>
            <a:xfrm>
              <a:off x="8764043" y="2448787"/>
              <a:ext cx="3286127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A17B3B20-A530-45D4-8B58-7A0D3BD784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1229" y="2272920"/>
            <a:ext cx="2312161" cy="2312161"/>
          </a:xfrm>
          <a:prstGeom prst="ellipse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4699D4E6-3DF8-4250-96B9-3646B20F896B}"/>
              </a:ext>
            </a:extLst>
          </p:cNvPr>
          <p:cNvSpPr/>
          <p:nvPr/>
        </p:nvSpPr>
        <p:spPr>
          <a:xfrm>
            <a:off x="4993573" y="2205264"/>
            <a:ext cx="2447472" cy="24474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D17D15-5335-43A4-A0FC-1B2A9D2ABA4F}"/>
              </a:ext>
            </a:extLst>
          </p:cNvPr>
          <p:cNvGrpSpPr/>
          <p:nvPr/>
        </p:nvGrpSpPr>
        <p:grpSpPr>
          <a:xfrm>
            <a:off x="4414724" y="5025519"/>
            <a:ext cx="3605171" cy="964984"/>
            <a:chOff x="8764043" y="1925567"/>
            <a:chExt cx="3286127" cy="114291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93098E-D9BE-4550-A4D3-0D222C46D9B3}"/>
                </a:ext>
              </a:extLst>
            </p:cNvPr>
            <p:cNvSpPr txBox="1"/>
            <p:nvPr/>
          </p:nvSpPr>
          <p:spPr>
            <a:xfrm>
              <a:off x="8764043" y="1925567"/>
              <a:ext cx="3286127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/>
                <a:t>Inter your title here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FD0373-0443-48BF-B8A5-FAEC8703A60B}"/>
                </a:ext>
              </a:extLst>
            </p:cNvPr>
            <p:cNvSpPr txBox="1"/>
            <p:nvPr/>
          </p:nvSpPr>
          <p:spPr>
            <a:xfrm>
              <a:off x="8764043" y="2448787"/>
              <a:ext cx="3286127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DE59AEE7-CDE0-4304-BD68-D3686B5262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204" y="2272920"/>
            <a:ext cx="2312161" cy="2312161"/>
          </a:xfrm>
          <a:prstGeom prst="ellipse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2F3BACB9-9F13-4307-B3BC-8C78374E60BF}"/>
              </a:ext>
            </a:extLst>
          </p:cNvPr>
          <p:cNvSpPr/>
          <p:nvPr/>
        </p:nvSpPr>
        <p:spPr>
          <a:xfrm>
            <a:off x="8603548" y="2205264"/>
            <a:ext cx="2447472" cy="24474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597B44-B7DD-43F8-9570-42D550FD514C}"/>
              </a:ext>
            </a:extLst>
          </p:cNvPr>
          <p:cNvGrpSpPr/>
          <p:nvPr/>
        </p:nvGrpSpPr>
        <p:grpSpPr>
          <a:xfrm>
            <a:off x="8024699" y="5025519"/>
            <a:ext cx="3605171" cy="964984"/>
            <a:chOff x="8764043" y="1925567"/>
            <a:chExt cx="3286127" cy="114291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70B0F4-4FF8-4402-889A-0EC14C6F1015}"/>
                </a:ext>
              </a:extLst>
            </p:cNvPr>
            <p:cNvSpPr txBox="1"/>
            <p:nvPr/>
          </p:nvSpPr>
          <p:spPr>
            <a:xfrm>
              <a:off x="8764043" y="1925567"/>
              <a:ext cx="3286127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b="1" dirty="0"/>
                <a:t>Inter your title here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6D99B3-53B8-4571-AB9B-2B2545480D76}"/>
                </a:ext>
              </a:extLst>
            </p:cNvPr>
            <p:cNvSpPr txBox="1"/>
            <p:nvPr/>
          </p:nvSpPr>
          <p:spPr>
            <a:xfrm>
              <a:off x="8764043" y="2448787"/>
              <a:ext cx="3286127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417C813D-D3B7-4AA0-A277-F04E190E55B2}"/>
              </a:ext>
            </a:extLst>
          </p:cNvPr>
          <p:cNvSpPr txBox="1">
            <a:spLocks/>
          </p:cNvSpPr>
          <p:nvPr/>
        </p:nvSpPr>
        <p:spPr>
          <a:xfrm>
            <a:off x="10882484" y="367490"/>
            <a:ext cx="1117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876445"/>
                </a:solidFill>
                <a:latin typeface="Livvic Black" pitchFamily="2" charset="0"/>
              </a:rPr>
              <a:t>logo</a:t>
            </a:r>
            <a:endParaRPr lang="en-US" sz="2000" b="1" dirty="0">
              <a:solidFill>
                <a:srgbClr val="876445"/>
              </a:solidFill>
              <a:latin typeface="Livvic Black" pitchFamily="2" charset="0"/>
            </a:endParaRP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DE469FF2-7348-445B-A13F-C2B1AE99BC6C}"/>
              </a:ext>
            </a:extLst>
          </p:cNvPr>
          <p:cNvSpPr txBox="1">
            <a:spLocks/>
          </p:cNvSpPr>
          <p:nvPr/>
        </p:nvSpPr>
        <p:spPr>
          <a:xfrm>
            <a:off x="11620500" y="6356350"/>
            <a:ext cx="5715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A7C4846-DF44-4CC9-80DA-9E1C659E9EF8}" type="slidenum">
              <a:rPr lang="en-US" sz="1400" b="1" smtClean="0">
                <a:solidFill>
                  <a:srgbClr val="02171A"/>
                </a:solidFill>
                <a:latin typeface="+mj-lt"/>
              </a:rPr>
              <a:pPr algn="l"/>
              <a:t>4</a:t>
            </a:fld>
            <a:endParaRPr lang="en-US" sz="1400" b="1" dirty="0">
              <a:solidFill>
                <a:srgbClr val="02171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82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1441AD9-A215-416C-BCBC-8DCDE79D9180}"/>
              </a:ext>
            </a:extLst>
          </p:cNvPr>
          <p:cNvSpPr/>
          <p:nvPr/>
        </p:nvSpPr>
        <p:spPr>
          <a:xfrm rot="10800000">
            <a:off x="-1" y="-114011"/>
            <a:ext cx="12191999" cy="1180810"/>
          </a:xfrm>
          <a:prstGeom prst="rect">
            <a:avLst/>
          </a:prstGeom>
          <a:solidFill>
            <a:srgbClr val="876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BD08B-76F0-4B9C-8885-1A75E5FBCD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646" y="1490363"/>
            <a:ext cx="4703164" cy="4703164"/>
          </a:xfrm>
          <a:prstGeom prst="ellipse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A17FE4B-4901-445F-A385-BD8D47C111F8}"/>
              </a:ext>
            </a:extLst>
          </p:cNvPr>
          <p:cNvSpPr/>
          <p:nvPr/>
        </p:nvSpPr>
        <p:spPr>
          <a:xfrm>
            <a:off x="791028" y="1352745"/>
            <a:ext cx="4978400" cy="4978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BB7AB703-7796-435C-8DC8-9F9A8994DD09}"/>
              </a:ext>
            </a:extLst>
          </p:cNvPr>
          <p:cNvSpPr txBox="1">
            <a:spLocks/>
          </p:cNvSpPr>
          <p:nvPr/>
        </p:nvSpPr>
        <p:spPr>
          <a:xfrm>
            <a:off x="2700919" y="130785"/>
            <a:ext cx="6790163" cy="91222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Kanit SemiBold" pitchFamily="2" charset="-34"/>
                <a:cs typeface="Kanit SemiBold" pitchFamily="2" charset="-34"/>
              </a:rPr>
              <a:t>Inter your title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8EF629-083A-41E8-8277-386290E461F4}"/>
              </a:ext>
            </a:extLst>
          </p:cNvPr>
          <p:cNvGrpSpPr/>
          <p:nvPr/>
        </p:nvGrpSpPr>
        <p:grpSpPr>
          <a:xfrm>
            <a:off x="6051782" y="3527827"/>
            <a:ext cx="903682" cy="903682"/>
            <a:chOff x="5966167" y="1793214"/>
            <a:chExt cx="912813" cy="91281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E57E8-279E-4D8F-B682-AABAC26620B4}"/>
                </a:ext>
              </a:extLst>
            </p:cNvPr>
            <p:cNvSpPr/>
            <p:nvPr/>
          </p:nvSpPr>
          <p:spPr>
            <a:xfrm>
              <a:off x="5966167" y="1793214"/>
              <a:ext cx="912813" cy="912813"/>
            </a:xfrm>
            <a:prstGeom prst="ellipse">
              <a:avLst/>
            </a:prstGeom>
            <a:solidFill>
              <a:srgbClr val="876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itle 6">
              <a:extLst>
                <a:ext uri="{FF2B5EF4-FFF2-40B4-BE49-F238E27FC236}">
                  <a16:creationId xmlns:a16="http://schemas.microsoft.com/office/drawing/2014/main" id="{E7790252-94DA-4832-A208-B42BC22AE810}"/>
                </a:ext>
              </a:extLst>
            </p:cNvPr>
            <p:cNvSpPr txBox="1">
              <a:spLocks/>
            </p:cNvSpPr>
            <p:nvPr/>
          </p:nvSpPr>
          <p:spPr>
            <a:xfrm>
              <a:off x="6011049" y="1922623"/>
              <a:ext cx="782980" cy="7707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 b="1" dirty="0">
                  <a:solidFill>
                    <a:srgbClr val="F4DFBA"/>
                  </a:solidFill>
                  <a:latin typeface="Kanit SemiBold" pitchFamily="2" charset="-34"/>
                  <a:cs typeface="Kanit SemiBold" pitchFamily="2" charset="-34"/>
                </a:rPr>
                <a:t>2</a:t>
              </a:r>
              <a:endParaRPr lang="en-US" sz="1800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93F010-8E00-4F41-ABC5-2D4B6BAA0C99}"/>
              </a:ext>
            </a:extLst>
          </p:cNvPr>
          <p:cNvGrpSpPr/>
          <p:nvPr/>
        </p:nvGrpSpPr>
        <p:grpSpPr>
          <a:xfrm>
            <a:off x="7136657" y="3537904"/>
            <a:ext cx="4653980" cy="882280"/>
            <a:chOff x="8764043" y="1973805"/>
            <a:chExt cx="4242120" cy="10449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105581-933F-4821-B680-164703E3AA5A}"/>
                </a:ext>
              </a:extLst>
            </p:cNvPr>
            <p:cNvSpPr txBox="1"/>
            <p:nvPr/>
          </p:nvSpPr>
          <p:spPr>
            <a:xfrm>
              <a:off x="8764043" y="197380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/>
                <a:t>Inter your title here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1F0F62-395A-4E99-BF4A-296DC77B94B9}"/>
                </a:ext>
              </a:extLst>
            </p:cNvPr>
            <p:cNvSpPr txBox="1"/>
            <p:nvPr/>
          </p:nvSpPr>
          <p:spPr>
            <a:xfrm>
              <a:off x="8764043" y="2399071"/>
              <a:ext cx="4242120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C09A96-B309-4D82-9D4E-9483B870A9A8}"/>
              </a:ext>
            </a:extLst>
          </p:cNvPr>
          <p:cNvGrpSpPr/>
          <p:nvPr/>
        </p:nvGrpSpPr>
        <p:grpSpPr>
          <a:xfrm>
            <a:off x="5494191" y="5157025"/>
            <a:ext cx="903682" cy="903682"/>
            <a:chOff x="5966167" y="1793214"/>
            <a:chExt cx="912813" cy="91281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58CAD4-A127-4725-97B1-2D1BE1076E5E}"/>
                </a:ext>
              </a:extLst>
            </p:cNvPr>
            <p:cNvSpPr/>
            <p:nvPr/>
          </p:nvSpPr>
          <p:spPr>
            <a:xfrm>
              <a:off x="5966167" y="1793214"/>
              <a:ext cx="912813" cy="912813"/>
            </a:xfrm>
            <a:prstGeom prst="ellipse">
              <a:avLst/>
            </a:prstGeom>
            <a:solidFill>
              <a:srgbClr val="876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itle 6">
              <a:extLst>
                <a:ext uri="{FF2B5EF4-FFF2-40B4-BE49-F238E27FC236}">
                  <a16:creationId xmlns:a16="http://schemas.microsoft.com/office/drawing/2014/main" id="{5C89EEAB-13DD-45C2-9AEA-FD14BF113393}"/>
                </a:ext>
              </a:extLst>
            </p:cNvPr>
            <p:cNvSpPr txBox="1">
              <a:spLocks/>
            </p:cNvSpPr>
            <p:nvPr/>
          </p:nvSpPr>
          <p:spPr>
            <a:xfrm>
              <a:off x="6011049" y="1922623"/>
              <a:ext cx="782980" cy="7707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 b="1" dirty="0">
                  <a:solidFill>
                    <a:srgbClr val="F4DFBA"/>
                  </a:solidFill>
                  <a:latin typeface="Kanit SemiBold" pitchFamily="2" charset="-34"/>
                  <a:cs typeface="Kanit SemiBold" pitchFamily="2" charset="-34"/>
                </a:rPr>
                <a:t>3</a:t>
              </a:r>
              <a:endParaRPr lang="en-US" sz="1800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B7C543-06FE-448A-A702-DAFDFF10F708}"/>
              </a:ext>
            </a:extLst>
          </p:cNvPr>
          <p:cNvGrpSpPr/>
          <p:nvPr/>
        </p:nvGrpSpPr>
        <p:grpSpPr>
          <a:xfrm>
            <a:off x="6579066" y="5167101"/>
            <a:ext cx="4684288" cy="924256"/>
            <a:chOff x="8764043" y="1973804"/>
            <a:chExt cx="4269746" cy="109467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6413B1-17B7-4083-A8A0-F4340AD97A30}"/>
                </a:ext>
              </a:extLst>
            </p:cNvPr>
            <p:cNvSpPr txBox="1"/>
            <p:nvPr/>
          </p:nvSpPr>
          <p:spPr>
            <a:xfrm>
              <a:off x="8764044" y="1973804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/>
                <a:t>Inter your title here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2021F9-D80E-4379-8019-B321D3CF5CF8}"/>
                </a:ext>
              </a:extLst>
            </p:cNvPr>
            <p:cNvSpPr txBox="1"/>
            <p:nvPr/>
          </p:nvSpPr>
          <p:spPr>
            <a:xfrm>
              <a:off x="8764043" y="2448787"/>
              <a:ext cx="4269746" cy="61969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26C07F-E280-46E7-BCFF-70015A6305E8}"/>
              </a:ext>
            </a:extLst>
          </p:cNvPr>
          <p:cNvGrpSpPr/>
          <p:nvPr/>
        </p:nvGrpSpPr>
        <p:grpSpPr>
          <a:xfrm>
            <a:off x="5662117" y="1813717"/>
            <a:ext cx="903682" cy="903682"/>
            <a:chOff x="5966167" y="1793214"/>
            <a:chExt cx="912813" cy="91281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717F05E-815A-4507-886A-FA446565458D}"/>
                </a:ext>
              </a:extLst>
            </p:cNvPr>
            <p:cNvSpPr/>
            <p:nvPr/>
          </p:nvSpPr>
          <p:spPr>
            <a:xfrm>
              <a:off x="5966167" y="1793214"/>
              <a:ext cx="912813" cy="912813"/>
            </a:xfrm>
            <a:prstGeom prst="ellipse">
              <a:avLst/>
            </a:prstGeom>
            <a:solidFill>
              <a:srgbClr val="8764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itle 6">
              <a:extLst>
                <a:ext uri="{FF2B5EF4-FFF2-40B4-BE49-F238E27FC236}">
                  <a16:creationId xmlns:a16="http://schemas.microsoft.com/office/drawing/2014/main" id="{216B61D2-0E62-4E17-A001-D9A0CCFDD841}"/>
                </a:ext>
              </a:extLst>
            </p:cNvPr>
            <p:cNvSpPr txBox="1">
              <a:spLocks/>
            </p:cNvSpPr>
            <p:nvPr/>
          </p:nvSpPr>
          <p:spPr>
            <a:xfrm>
              <a:off x="6011049" y="1922623"/>
              <a:ext cx="782980" cy="7707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 b="1" dirty="0">
                  <a:solidFill>
                    <a:srgbClr val="F4DFBA"/>
                  </a:solidFill>
                  <a:latin typeface="Kanit SemiBold" pitchFamily="2" charset="-34"/>
                  <a:cs typeface="Kanit SemiBold" pitchFamily="2" charset="-34"/>
                </a:rPr>
                <a:t>1</a:t>
              </a:r>
              <a:endParaRPr lang="en-US" sz="1800" dirty="0">
                <a:solidFill>
                  <a:srgbClr val="F4DFBA"/>
                </a:solidFill>
                <a:latin typeface="Kanit SemiBold" pitchFamily="2" charset="-34"/>
                <a:cs typeface="Kanit SemiBold" pitchFamily="2" charset="-34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180853-7C23-46B9-9CA3-0B5067A4720A}"/>
              </a:ext>
            </a:extLst>
          </p:cNvPr>
          <p:cNvGrpSpPr/>
          <p:nvPr/>
        </p:nvGrpSpPr>
        <p:grpSpPr>
          <a:xfrm>
            <a:off x="6746992" y="1823794"/>
            <a:ext cx="4653980" cy="882280"/>
            <a:chOff x="8764043" y="1973805"/>
            <a:chExt cx="4242120" cy="104496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2A7412-4CBF-4229-8CEC-0D0F1641B675}"/>
                </a:ext>
              </a:extLst>
            </p:cNvPr>
            <p:cNvSpPr txBox="1"/>
            <p:nvPr/>
          </p:nvSpPr>
          <p:spPr>
            <a:xfrm>
              <a:off x="8764043" y="1973805"/>
              <a:ext cx="3286127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b="1" dirty="0"/>
                <a:t>Inter your title here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A55E87D-D70E-4356-A70C-25E0B38170E5}"/>
                </a:ext>
              </a:extLst>
            </p:cNvPr>
            <p:cNvSpPr txBox="1"/>
            <p:nvPr/>
          </p:nvSpPr>
          <p:spPr>
            <a:xfrm>
              <a:off x="8764043" y="2399071"/>
              <a:ext cx="4242120" cy="619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400" dirty="0"/>
                <a:t>Write a brief description of this title. Write a brief description of this title. </a:t>
              </a:r>
            </a:p>
          </p:txBody>
        </p:sp>
      </p:grp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4711FF16-0D3D-40F6-A5BE-0AC4C7AF3459}"/>
              </a:ext>
            </a:extLst>
          </p:cNvPr>
          <p:cNvSpPr txBox="1">
            <a:spLocks/>
          </p:cNvSpPr>
          <p:nvPr/>
        </p:nvSpPr>
        <p:spPr>
          <a:xfrm>
            <a:off x="11620500" y="6356350"/>
            <a:ext cx="5715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5A7C4846-DF44-4CC9-80DA-9E1C659E9EF8}" type="slidenum">
              <a:rPr lang="en-US" sz="1400" b="1" smtClean="0">
                <a:solidFill>
                  <a:srgbClr val="02171A"/>
                </a:solidFill>
                <a:latin typeface="+mj-lt"/>
              </a:rPr>
              <a:pPr algn="l"/>
              <a:t>5</a:t>
            </a:fld>
            <a:endParaRPr lang="en-US" sz="1400" b="1" dirty="0">
              <a:solidFill>
                <a:srgbClr val="02171A"/>
              </a:solidFill>
              <a:latin typeface="+mj-lt"/>
            </a:endParaRP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2C15F9C0-0F82-4447-B08A-23D647EE2EBF}"/>
              </a:ext>
            </a:extLst>
          </p:cNvPr>
          <p:cNvSpPr txBox="1">
            <a:spLocks/>
          </p:cNvSpPr>
          <p:nvPr/>
        </p:nvSpPr>
        <p:spPr>
          <a:xfrm>
            <a:off x="10882484" y="367490"/>
            <a:ext cx="1117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4DFBA"/>
                </a:solidFill>
                <a:latin typeface="Livvic Black" pitchFamily="2" charset="0"/>
              </a:rPr>
              <a:t>logo</a:t>
            </a:r>
            <a:endParaRPr lang="en-US" sz="2000" b="1" dirty="0">
              <a:solidFill>
                <a:srgbClr val="F4DFBA"/>
              </a:solidFill>
              <a:latin typeface="Livvic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4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297</Words>
  <Application>Microsoft Office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Kanit SemiBold</vt:lpstr>
      <vt:lpstr>Calibri Light</vt:lpstr>
      <vt:lpstr>Calibri</vt:lpstr>
      <vt:lpstr>Livvic Black</vt:lpstr>
      <vt:lpstr>Arial</vt:lpstr>
      <vt:lpstr>Poppins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warming</dc:title>
  <dc:creator>somayeh Rousta</dc:creator>
  <cp:lastModifiedBy>somayeh Rousta</cp:lastModifiedBy>
  <cp:revision>53</cp:revision>
  <dcterms:created xsi:type="dcterms:W3CDTF">2022-02-09T09:17:47Z</dcterms:created>
  <dcterms:modified xsi:type="dcterms:W3CDTF">2022-02-11T06:32:36Z</dcterms:modified>
</cp:coreProperties>
</file>